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DE7F8-EC5F-A043-9589-41669FAC930C}" v="6" dt="2024-01-24T03:12:36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1"/>
    <p:restoredTop sz="94707"/>
  </p:normalViewPr>
  <p:slideViewPr>
    <p:cSldViewPr snapToGrid="0">
      <p:cViewPr varScale="1">
        <p:scale>
          <a:sx n="115" d="100"/>
          <a:sy n="115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1C03-EEEB-84E6-20CB-F6E26A95A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DD4E9-C2BC-D534-C67C-78519DEC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0738B-BE22-CE09-B827-7B63DA42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E6D5B-3D97-CA85-D9B6-1C0CBB0E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C331F-FCA2-3DB1-C4DA-1519E20D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9E82-E405-F270-AD15-7BA2C0C4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5C311-0BD5-15BD-1ACF-85F11AAEF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FDA6-A67C-E632-3391-D6D24777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3CF2-C1B8-FACB-1F18-6F590B7A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E208-2A75-D6FB-76BC-3EEDF212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C8425-29CC-CDD4-4E01-2B8E0DE5E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1D1C7-08F6-C8F3-2740-FFEA68106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7391-A0D8-2C90-7D62-60838A64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AE264-CF74-1854-7166-EDB4EE7A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8DB26-A75F-992F-AF15-507CBB15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44E8-95A6-A241-39B8-DBEC3A17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094A-8D2E-6D42-8EB2-03825CA03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0B495-CC8F-7C8F-BAEB-AD66A9BB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10EC5-9C6B-E46D-5F23-CA8545AB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8E6D-BCCE-1857-99A6-A9B72A8B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FA7-EB08-94BA-94C3-B933E89D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E0806-A97F-C7CC-4D2A-C7BB73AFB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BA199-EA83-A076-5DF7-11E349A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8FA2E-3AE8-97C6-266B-1716C89B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7EA2C-E11F-4446-CC08-2917321F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ADC0-5097-B4E8-DC4F-8EB054A5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2C39-DEBA-F9CA-5867-41AEAFD84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AFB9E-B0D2-3972-5604-AFD6F9831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4E35F-78AF-C4E0-C34D-1C1FEBBF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0C43C-8085-D0CA-4893-F336D52A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5926F-6799-F5A8-C8F9-9DBBF2C9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7F6C-C3B0-D05A-6EEE-A7F60EA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90014-600E-7F4C-C127-F6B76191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1567E-C441-74C0-6231-8A7F8456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893CB-1457-CBC3-07DB-F9F1E6B5F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EA965-C6BD-FD54-E622-4E3910C82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3E0C9-CF10-2690-B251-54687B88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25723-EA8C-80FB-EBC3-B56340AA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EFE4D-FA5B-B15E-98B3-8D128553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8408-AD59-E061-E759-31B2526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A3909-83D2-7466-0FC4-643FDF1E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C9708-7F56-F4CE-BE41-092A9D7C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C98DA-3B39-A4BA-2775-F75B7653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FAD38-1276-A910-83D6-CE21F851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E7A05-86FF-3521-F77E-986BFCCE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38E49-75BE-9636-2757-942EE2AF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072D-D717-83D9-C385-C0170620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CC0F7-05AF-D47F-E04F-26AB6172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BF209-8288-339E-2D67-E475E64D4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7DD50-9A6E-7141-EFCD-35833525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EC921-F673-ECAD-A02E-E00F3F71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8D40E-1F8D-071D-047F-B54B5090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DF43-505B-C3FE-FB63-893C150D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4E0A4-11FE-7982-3AEA-7D26A2F67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4DEB9-01C8-8729-BB6A-63DE2501D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5B165-8B6B-3A3E-F7FE-B20D7921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93F7D-D135-4B58-89CE-0DAC2DDB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E359D-E7C8-3C3B-815C-09D86B2C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F94E6-EE8B-09CA-8094-AA189359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CF57E-023E-F046-BC24-3041E1489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11FF5-72F9-6EF7-B294-7E9B09FF8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79E3-3555-FD46-A890-F01B81D5AE1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D0403-113B-C5E4-D17E-D199FD0BE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50190-4783-D1B6-D8F0-DDF124B08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5BB3-B560-4848-B2B5-9F208478B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719F-33E9-3840-4E84-69C6B3A03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A53AA-6FF3-A913-99C6-DB40F7305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26361-E09D-D5CA-E1A9-DAC422FC2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" t="1616" r="1020" b="14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0C1BF-B915-D65B-F3CE-9A2F1E97E21B}"/>
              </a:ext>
            </a:extLst>
          </p:cNvPr>
          <p:cNvSpPr txBox="1"/>
          <p:nvPr/>
        </p:nvSpPr>
        <p:spPr>
          <a:xfrm>
            <a:off x="130630" y="109012"/>
            <a:ext cx="11934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latin typeface="Rastanty Cortez" panose="02000506000000020003" pitchFamily="2" charset="77"/>
              </a:rPr>
              <a:t>Welcome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72504-9C68-BCB8-2E76-C9828B830736}"/>
              </a:ext>
            </a:extLst>
          </p:cNvPr>
          <p:cNvSpPr txBox="1"/>
          <p:nvPr/>
        </p:nvSpPr>
        <p:spPr>
          <a:xfrm>
            <a:off x="3013364" y="1740228"/>
            <a:ext cx="6427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Sassoon Infant Std" panose="020B0503020103030203" pitchFamily="34" charset="0"/>
              </a:rPr>
              <a:t>Date: 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A36AB-ACEF-C068-3597-3775B488693D}"/>
              </a:ext>
            </a:extLst>
          </p:cNvPr>
          <p:cNvSpPr txBox="1"/>
          <p:nvPr/>
        </p:nvSpPr>
        <p:spPr>
          <a:xfrm>
            <a:off x="1978230" y="2428314"/>
            <a:ext cx="6427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assoon Infant Std" panose="020B0503020103030203" pitchFamily="34" charset="0"/>
              </a:rPr>
              <a:t>Morning Jobs: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Drink bottle on your spot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Pencil case on your table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Answer the morning question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latin typeface="Sassoon Infant Std" panose="020B0503020103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803A-B247-0A84-9E75-02A46E69E3C8}"/>
              </a:ext>
            </a:extLst>
          </p:cNvPr>
          <p:cNvSpPr txBox="1"/>
          <p:nvPr/>
        </p:nvSpPr>
        <p:spPr>
          <a:xfrm>
            <a:off x="2882240" y="4951963"/>
            <a:ext cx="6427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ssoon Infant Std" panose="020B0503020103030203" pitchFamily="34" charset="0"/>
              </a:rPr>
              <a:t>Morning Question: </a:t>
            </a:r>
            <a:r>
              <a:rPr lang="en-US" sz="2800" dirty="0">
                <a:latin typeface="Sassoon Infant Std" panose="020B0503020103030203" pitchFamily="34" charset="0"/>
              </a:rPr>
              <a:t>Is it easy to be kind?</a:t>
            </a:r>
          </a:p>
        </p:txBody>
      </p:sp>
    </p:spTree>
    <p:extLst>
      <p:ext uri="{BB962C8B-B14F-4D97-AF65-F5344CB8AC3E}">
        <p14:creationId xmlns:p14="http://schemas.microsoft.com/office/powerpoint/2010/main" val="239163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7DC9-95CE-83EF-642B-36C0BAAB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62B4C-D060-DEF7-341A-8112B1C0E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103C6-30D8-D830-95F5-888737821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" t="1616" r="1020" b="1414"/>
          <a:stretch/>
        </p:blipFill>
        <p:spPr>
          <a:xfrm>
            <a:off x="-234727" y="-246956"/>
            <a:ext cx="13637934" cy="767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C8421-5B84-FE5F-B5DF-9E0825EED3AE}"/>
              </a:ext>
            </a:extLst>
          </p:cNvPr>
          <p:cNvSpPr txBox="1"/>
          <p:nvPr/>
        </p:nvSpPr>
        <p:spPr>
          <a:xfrm>
            <a:off x="6062171" y="895668"/>
            <a:ext cx="683443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Rastanty Cortez" panose="02000506000000020003" pitchFamily="2" charset="77"/>
              </a:rPr>
              <a:t>Discussion Sentence Starters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I think… because…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I agree with ___ because…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I disagree ___ because…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I’d like to add…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I have a different opinion. I think…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I agree with what you’re say however another perspective is…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assoon Infant Std" panose="020B0503020103030203" pitchFamily="34" charset="0"/>
              </a:rPr>
              <a:t>I’d like to change my answer because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D004EC-F86B-3D3A-05B5-BA059E5C7ACD}"/>
              </a:ext>
            </a:extLst>
          </p:cNvPr>
          <p:cNvCxnSpPr/>
          <p:nvPr/>
        </p:nvCxnSpPr>
        <p:spPr>
          <a:xfrm>
            <a:off x="5852160" y="681037"/>
            <a:ext cx="0" cy="5207699"/>
          </a:xfrm>
          <a:prstGeom prst="line">
            <a:avLst/>
          </a:prstGeom>
          <a:ln w="76200">
            <a:solidFill>
              <a:srgbClr val="86AC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AAA85-09AF-280E-9610-834B8CD8CEEE}"/>
              </a:ext>
            </a:extLst>
          </p:cNvPr>
          <p:cNvSpPr txBox="1"/>
          <p:nvPr/>
        </p:nvSpPr>
        <p:spPr>
          <a:xfrm>
            <a:off x="419197" y="365125"/>
            <a:ext cx="5311044" cy="355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>
                <a:latin typeface="Rastanty Cortez" panose="02000506000000020003" pitchFamily="2" charset="77"/>
              </a:rPr>
              <a:t>Daily Question</a:t>
            </a:r>
            <a:endParaRPr lang="en-US" sz="6000" b="1" dirty="0">
              <a:latin typeface="Rastanty Cortez" panose="02000506000000020003" pitchFamily="2" charset="77"/>
            </a:endParaRPr>
          </a:p>
          <a:p>
            <a:pPr algn="ctr">
              <a:lnSpc>
                <a:spcPct val="200000"/>
              </a:lnSpc>
            </a:pPr>
            <a:endParaRPr lang="en-US" sz="2800" dirty="0">
              <a:latin typeface="Sassoon Infant Std" panose="020B050302010303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dirty="0">
                <a:latin typeface="Sassoon Infant Std" panose="020B0503020103030203" pitchFamily="34" charset="0"/>
              </a:rPr>
              <a:t>Is it easy to be kind?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680DDBB-CCB8-352E-82AD-2536E4B7F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30" y="4480097"/>
            <a:ext cx="1777589" cy="1442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A65DBB-9A04-BC2F-1488-BC354CD5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780" y="4480097"/>
            <a:ext cx="1834235" cy="14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91</Words>
  <Application>Microsoft Macintosh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Rastanty Cortez</vt:lpstr>
      <vt:lpstr>Sassoon Infant Std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Anthea Khutagt</dc:creator>
  <cp:lastModifiedBy>Jade Peartree</cp:lastModifiedBy>
  <cp:revision>2</cp:revision>
  <dcterms:created xsi:type="dcterms:W3CDTF">2024-01-23T05:05:45Z</dcterms:created>
  <dcterms:modified xsi:type="dcterms:W3CDTF">2024-01-25T03:59:00Z</dcterms:modified>
</cp:coreProperties>
</file>